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81" r:id="rId3"/>
    <p:sldId id="305" r:id="rId4"/>
    <p:sldId id="302" r:id="rId5"/>
    <p:sldId id="299" r:id="rId6"/>
    <p:sldId id="300" r:id="rId7"/>
    <p:sldId id="301" r:id="rId8"/>
    <p:sldId id="306" r:id="rId9"/>
    <p:sldId id="298" r:id="rId10"/>
    <p:sldId id="287" r:id="rId11"/>
    <p:sldId id="289" r:id="rId12"/>
    <p:sldId id="290" r:id="rId13"/>
    <p:sldId id="293" r:id="rId14"/>
    <p:sldId id="292" r:id="rId15"/>
    <p:sldId id="294" r:id="rId16"/>
    <p:sldId id="295" r:id="rId17"/>
    <p:sldId id="296" r:id="rId18"/>
    <p:sldId id="297" r:id="rId19"/>
    <p:sldId id="275" r:id="rId2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" initials="UdMO" lastIdx="7" clrIdx="0">
    <p:extLst/>
  </p:cmAuthor>
  <p:cmAuthor id="2" name="Alessandro" initials="UdMO [2]" lastIdx="1" clrIdx="1">
    <p:extLst/>
  </p:cmAuthor>
  <p:cmAuthor id="3" name="Alessandro" initials="UdMO [3]" lastIdx="1" clrIdx="2">
    <p:extLst/>
  </p:cmAuthor>
  <p:cmAuthor id="4" name="Alessandro" initials="UdMO [2] [2]" lastIdx="1" clrIdx="3">
    <p:extLst/>
  </p:cmAuthor>
  <p:cmAuthor id="5" name="Alessandro" initials="UdMO [4]" lastIdx="1" clrIdx="4">
    <p:extLst/>
  </p:cmAuthor>
  <p:cmAuthor id="6" name="Alessandro" initials="UdMO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73C"/>
    <a:srgbClr val="365F2D"/>
    <a:srgbClr val="EDC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462" autoAdjust="0"/>
    <p:restoredTop sz="91869" autoAdjust="0"/>
  </p:normalViewPr>
  <p:slideViewPr>
    <p:cSldViewPr>
      <p:cViewPr>
        <p:scale>
          <a:sx n="100" d="100"/>
          <a:sy n="100" d="100"/>
        </p:scale>
        <p:origin x="1000" y="800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1456" y="-1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7-15T22:08:27.040" idx="1">
    <p:pos x="1587" y="838"/>
    <p:text>Explicar sobre a AP possuir setor específico</p:text>
    <p:extLst mod="1">
      <p:ext uri="{C676402C-5697-4E1C-873F-D02D1690AC5C}">
        <p15:threadingInfo xmlns:p15="http://schemas.microsoft.com/office/powerpoint/2012/main" timeZoneBias="180"/>
      </p:ext>
    </p:extLst>
  </p:cm>
  <p:cm authorId="6" dt="2019-07-15T22:09:02.600" idx="1">
    <p:pos x="3263" y="838"/>
    <p:text>Explicar o que a comissão pensa sobre esse ponto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6FCAF-4410-CF41-BFEE-05293D5AAC03}" type="doc">
      <dgm:prSet loTypeId="urn:microsoft.com/office/officeart/2005/8/layout/hierarchy2" loCatId="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B567C6C1-D5DC-6242-8E69-8D218A1AE1F0}">
      <dgm:prSet phldrT="[Texto]"/>
      <dgm:spPr/>
      <dgm:t>
        <a:bodyPr/>
        <a:lstStyle/>
        <a:p>
          <a:r>
            <a:rPr lang="pt-BR" b="1" dirty="0" smtClean="0"/>
            <a:t>UNIÃO</a:t>
          </a:r>
          <a:endParaRPr lang="pt-BR" b="1" dirty="0"/>
        </a:p>
      </dgm:t>
    </dgm:pt>
    <dgm:pt modelId="{D3C0D87E-9271-F145-9CA9-1693F08FBF8D}" type="parTrans" cxnId="{B2E01311-B2A9-A849-9058-DF69073B590E}">
      <dgm:prSet/>
      <dgm:spPr/>
      <dgm:t>
        <a:bodyPr/>
        <a:lstStyle/>
        <a:p>
          <a:endParaRPr lang="pt-BR"/>
        </a:p>
      </dgm:t>
    </dgm:pt>
    <dgm:pt modelId="{FCA47D25-04B1-784C-A238-D9149121B698}" type="sibTrans" cxnId="{B2E01311-B2A9-A849-9058-DF69073B590E}">
      <dgm:prSet/>
      <dgm:spPr/>
      <dgm:t>
        <a:bodyPr/>
        <a:lstStyle/>
        <a:p>
          <a:endParaRPr lang="pt-BR"/>
        </a:p>
      </dgm:t>
    </dgm:pt>
    <dgm:pt modelId="{6D37F211-0039-4E49-BF8A-01657ABF7071}">
      <dgm:prSet phldrT="[Texto]"/>
      <dgm:spPr/>
      <dgm:t>
        <a:bodyPr/>
        <a:lstStyle/>
        <a:p>
          <a:r>
            <a:rPr lang="pt-BR" b="1" dirty="0" smtClean="0"/>
            <a:t>DIRETA</a:t>
          </a:r>
          <a:endParaRPr lang="pt-BR" b="1" dirty="0"/>
        </a:p>
      </dgm:t>
    </dgm:pt>
    <dgm:pt modelId="{37B573FD-4A75-8E48-BAA4-C5E801579E18}" type="parTrans" cxnId="{5A9E4493-6173-6747-85DD-6F92A3702692}">
      <dgm:prSet/>
      <dgm:spPr/>
      <dgm:t>
        <a:bodyPr/>
        <a:lstStyle/>
        <a:p>
          <a:endParaRPr lang="pt-BR"/>
        </a:p>
      </dgm:t>
    </dgm:pt>
    <dgm:pt modelId="{C14B3B43-1C4B-4247-8520-A20A01FCA5EA}" type="sibTrans" cxnId="{5A9E4493-6173-6747-85DD-6F92A3702692}">
      <dgm:prSet/>
      <dgm:spPr/>
      <dgm:t>
        <a:bodyPr/>
        <a:lstStyle/>
        <a:p>
          <a:endParaRPr lang="pt-BR"/>
        </a:p>
      </dgm:t>
    </dgm:pt>
    <dgm:pt modelId="{C5FC1C1B-1DE3-3A49-B1FA-C5BC3455ACE3}">
      <dgm:prSet phldrT="[Texto]"/>
      <dgm:spPr/>
      <dgm:t>
        <a:bodyPr/>
        <a:lstStyle/>
        <a:p>
          <a:r>
            <a:rPr lang="pt-BR" b="1" dirty="0" smtClean="0"/>
            <a:t>Centralizada</a:t>
          </a:r>
          <a:endParaRPr lang="pt-BR" b="1" dirty="0"/>
        </a:p>
      </dgm:t>
    </dgm:pt>
    <dgm:pt modelId="{853A8C49-0187-6A42-9075-CDD75730BC67}" type="parTrans" cxnId="{B538312F-C1E6-E942-8E76-0DF4F54C9A0D}">
      <dgm:prSet/>
      <dgm:spPr/>
      <dgm:t>
        <a:bodyPr/>
        <a:lstStyle/>
        <a:p>
          <a:endParaRPr lang="pt-BR"/>
        </a:p>
      </dgm:t>
    </dgm:pt>
    <dgm:pt modelId="{D533290E-457B-B84D-9A07-E30A0E6D4F81}" type="sibTrans" cxnId="{B538312F-C1E6-E942-8E76-0DF4F54C9A0D}">
      <dgm:prSet/>
      <dgm:spPr/>
      <dgm:t>
        <a:bodyPr/>
        <a:lstStyle/>
        <a:p>
          <a:endParaRPr lang="pt-BR"/>
        </a:p>
      </dgm:t>
    </dgm:pt>
    <dgm:pt modelId="{4E75D499-DF8B-EC42-9025-D1F0D9E85AA1}">
      <dgm:prSet phldrT="[Texto]"/>
      <dgm:spPr/>
      <dgm:t>
        <a:bodyPr/>
        <a:lstStyle/>
        <a:p>
          <a:r>
            <a:rPr lang="pt-BR" b="1" dirty="0" smtClean="0"/>
            <a:t>Descentralizada</a:t>
          </a:r>
          <a:endParaRPr lang="pt-BR" b="1" dirty="0"/>
        </a:p>
      </dgm:t>
    </dgm:pt>
    <dgm:pt modelId="{F29D96D9-A8D7-594A-B8DA-A8AA39F13669}" type="parTrans" cxnId="{A56E2ED4-8A1A-EA45-8013-9B8EF461AFF6}">
      <dgm:prSet/>
      <dgm:spPr/>
      <dgm:t>
        <a:bodyPr/>
        <a:lstStyle/>
        <a:p>
          <a:endParaRPr lang="pt-BR"/>
        </a:p>
      </dgm:t>
    </dgm:pt>
    <dgm:pt modelId="{CEAA47DD-E1A8-7A43-8958-A79663AE252C}" type="sibTrans" cxnId="{A56E2ED4-8A1A-EA45-8013-9B8EF461AFF6}">
      <dgm:prSet/>
      <dgm:spPr/>
      <dgm:t>
        <a:bodyPr/>
        <a:lstStyle/>
        <a:p>
          <a:endParaRPr lang="pt-BR"/>
        </a:p>
      </dgm:t>
    </dgm:pt>
    <dgm:pt modelId="{29EA3F4B-C10B-1D43-8E6F-F7D84B1CCA7A}">
      <dgm:prSet phldrT="[Texto]"/>
      <dgm:spPr/>
      <dgm:t>
        <a:bodyPr/>
        <a:lstStyle/>
        <a:p>
          <a:r>
            <a:rPr lang="pt-BR" b="1" dirty="0" smtClean="0"/>
            <a:t>INDIRETA</a:t>
          </a:r>
          <a:endParaRPr lang="pt-BR" b="1" dirty="0"/>
        </a:p>
      </dgm:t>
    </dgm:pt>
    <dgm:pt modelId="{0B3CCF79-7AC1-304C-8F1C-737229144998}" type="parTrans" cxnId="{A7DA5293-A148-E441-B34F-5CB40B183F18}">
      <dgm:prSet/>
      <dgm:spPr/>
      <dgm:t>
        <a:bodyPr/>
        <a:lstStyle/>
        <a:p>
          <a:endParaRPr lang="pt-BR"/>
        </a:p>
      </dgm:t>
    </dgm:pt>
    <dgm:pt modelId="{F5AAEB39-5E69-CF4E-A19F-800A70692096}" type="sibTrans" cxnId="{A7DA5293-A148-E441-B34F-5CB40B183F18}">
      <dgm:prSet/>
      <dgm:spPr/>
      <dgm:t>
        <a:bodyPr/>
        <a:lstStyle/>
        <a:p>
          <a:endParaRPr lang="pt-BR"/>
        </a:p>
      </dgm:t>
    </dgm:pt>
    <dgm:pt modelId="{F9852F60-4CE4-8640-9161-95F1599C7778}">
      <dgm:prSet phldrT="[Texto]"/>
      <dgm:spPr/>
      <dgm:t>
        <a:bodyPr/>
        <a:lstStyle/>
        <a:p>
          <a:r>
            <a:rPr lang="pt-BR" b="1" dirty="0" smtClean="0"/>
            <a:t>Concessão</a:t>
          </a:r>
          <a:endParaRPr lang="pt-BR" b="1" dirty="0"/>
        </a:p>
      </dgm:t>
    </dgm:pt>
    <dgm:pt modelId="{C315F36E-AE42-3A44-B356-1F67CF0D9F79}" type="parTrans" cxnId="{41AA6AE0-C1CF-A544-85DC-5629BCC9BCEE}">
      <dgm:prSet/>
      <dgm:spPr/>
      <dgm:t>
        <a:bodyPr/>
        <a:lstStyle/>
        <a:p>
          <a:endParaRPr lang="pt-BR"/>
        </a:p>
      </dgm:t>
    </dgm:pt>
    <dgm:pt modelId="{1AE94B77-45E5-684A-9187-B57EAC68A777}" type="sibTrans" cxnId="{41AA6AE0-C1CF-A544-85DC-5629BCC9BCEE}">
      <dgm:prSet/>
      <dgm:spPr/>
      <dgm:t>
        <a:bodyPr/>
        <a:lstStyle/>
        <a:p>
          <a:endParaRPr lang="pt-BR"/>
        </a:p>
      </dgm:t>
    </dgm:pt>
    <dgm:pt modelId="{84ACE976-77F1-CE40-95E7-748866A61032}">
      <dgm:prSet/>
      <dgm:spPr/>
      <dgm:t>
        <a:bodyPr/>
        <a:lstStyle/>
        <a:p>
          <a:r>
            <a:rPr lang="pt-BR" b="1" dirty="0" smtClean="0"/>
            <a:t>Por delegação</a:t>
          </a:r>
          <a:endParaRPr lang="pt-BR" b="1" dirty="0"/>
        </a:p>
      </dgm:t>
    </dgm:pt>
    <dgm:pt modelId="{718AFBB1-09E3-6C4D-A7C5-640FBCD75268}" type="parTrans" cxnId="{6996AA7D-48BC-0340-BBE9-C124BC8D3454}">
      <dgm:prSet/>
      <dgm:spPr/>
      <dgm:t>
        <a:bodyPr/>
        <a:lstStyle/>
        <a:p>
          <a:endParaRPr lang="pt-BR"/>
        </a:p>
      </dgm:t>
    </dgm:pt>
    <dgm:pt modelId="{C76ACBCF-269E-F947-B662-7323376B0717}" type="sibTrans" cxnId="{6996AA7D-48BC-0340-BBE9-C124BC8D3454}">
      <dgm:prSet/>
      <dgm:spPr/>
      <dgm:t>
        <a:bodyPr/>
        <a:lstStyle/>
        <a:p>
          <a:endParaRPr lang="pt-BR"/>
        </a:p>
      </dgm:t>
    </dgm:pt>
    <dgm:pt modelId="{D179C3CA-9FD6-D540-BDFD-DCBD2E1DEE9F}">
      <dgm:prSet/>
      <dgm:spPr/>
      <dgm:t>
        <a:bodyPr/>
        <a:lstStyle/>
        <a:p>
          <a:r>
            <a:rPr lang="pt-BR" b="1" dirty="0" smtClean="0"/>
            <a:t>Arrendamento</a:t>
          </a:r>
          <a:endParaRPr lang="pt-BR" b="1" dirty="0"/>
        </a:p>
      </dgm:t>
    </dgm:pt>
    <dgm:pt modelId="{59B14DC1-EFF7-9A4E-9E40-B0B96AB17FCD}" type="parTrans" cxnId="{157CF972-5C73-0E48-96E4-0AAE0A06AB1B}">
      <dgm:prSet/>
      <dgm:spPr/>
      <dgm:t>
        <a:bodyPr/>
        <a:lstStyle/>
        <a:p>
          <a:endParaRPr lang="pt-BR"/>
        </a:p>
      </dgm:t>
    </dgm:pt>
    <dgm:pt modelId="{A39C8893-B0A3-6F42-9D1D-08EAC7438441}" type="sibTrans" cxnId="{157CF972-5C73-0E48-96E4-0AAE0A06AB1B}">
      <dgm:prSet/>
      <dgm:spPr/>
      <dgm:t>
        <a:bodyPr/>
        <a:lstStyle/>
        <a:p>
          <a:endParaRPr lang="pt-BR"/>
        </a:p>
      </dgm:t>
    </dgm:pt>
    <dgm:pt modelId="{09450149-53EC-8B43-B9C4-D34CC5909AE8}" type="pres">
      <dgm:prSet presAssocID="{6056FCAF-4410-CF41-BFEE-05293D5AAC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4C062A-F684-D64A-8B2B-DEEE0AD8EBA9}" type="pres">
      <dgm:prSet presAssocID="{B567C6C1-D5DC-6242-8E69-8D218A1AE1F0}" presName="root1" presStyleCnt="0"/>
      <dgm:spPr/>
      <dgm:t>
        <a:bodyPr/>
        <a:lstStyle/>
        <a:p>
          <a:endParaRPr lang="pt-BR"/>
        </a:p>
      </dgm:t>
    </dgm:pt>
    <dgm:pt modelId="{D7563040-9B82-4B40-A05D-3C8022A6B0E2}" type="pres">
      <dgm:prSet presAssocID="{B567C6C1-D5DC-6242-8E69-8D218A1AE1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B0AD6A-BA8B-BB48-BB11-7481BC8466F5}" type="pres">
      <dgm:prSet presAssocID="{B567C6C1-D5DC-6242-8E69-8D218A1AE1F0}" presName="level2hierChild" presStyleCnt="0"/>
      <dgm:spPr/>
      <dgm:t>
        <a:bodyPr/>
        <a:lstStyle/>
        <a:p>
          <a:endParaRPr lang="pt-BR"/>
        </a:p>
      </dgm:t>
    </dgm:pt>
    <dgm:pt modelId="{2FDB0C58-58D4-3940-A3B6-D02ECD0B58B0}" type="pres">
      <dgm:prSet presAssocID="{37B573FD-4A75-8E48-BAA4-C5E801579E18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B38F7DAD-C1F2-3040-ABA7-5A1C66D4053A}" type="pres">
      <dgm:prSet presAssocID="{37B573FD-4A75-8E48-BAA4-C5E801579E18}" presName="connTx" presStyleLbl="parChTrans1D2" presStyleIdx="0" presStyleCnt="2"/>
      <dgm:spPr/>
      <dgm:t>
        <a:bodyPr/>
        <a:lstStyle/>
        <a:p>
          <a:endParaRPr lang="pt-BR"/>
        </a:p>
      </dgm:t>
    </dgm:pt>
    <dgm:pt modelId="{A8C6D49D-8F0D-7F48-9680-4FDAB9BBCFB3}" type="pres">
      <dgm:prSet presAssocID="{6D37F211-0039-4E49-BF8A-01657ABF7071}" presName="root2" presStyleCnt="0"/>
      <dgm:spPr/>
      <dgm:t>
        <a:bodyPr/>
        <a:lstStyle/>
        <a:p>
          <a:endParaRPr lang="pt-BR"/>
        </a:p>
      </dgm:t>
    </dgm:pt>
    <dgm:pt modelId="{A8879E6D-2D3A-924B-B76C-3956A200F50F}" type="pres">
      <dgm:prSet presAssocID="{6D37F211-0039-4E49-BF8A-01657ABF707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0D69C2-D55E-6443-86A1-64B64E266BB3}" type="pres">
      <dgm:prSet presAssocID="{6D37F211-0039-4E49-BF8A-01657ABF7071}" presName="level3hierChild" presStyleCnt="0"/>
      <dgm:spPr/>
      <dgm:t>
        <a:bodyPr/>
        <a:lstStyle/>
        <a:p>
          <a:endParaRPr lang="pt-BR"/>
        </a:p>
      </dgm:t>
    </dgm:pt>
    <dgm:pt modelId="{C47AB5AD-3B71-4D46-9303-C6F59DC3091C}" type="pres">
      <dgm:prSet presAssocID="{853A8C49-0187-6A42-9075-CDD75730BC67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0F1C8954-000E-AF48-B559-941A206B6473}" type="pres">
      <dgm:prSet presAssocID="{853A8C49-0187-6A42-9075-CDD75730BC67}" presName="connTx" presStyleLbl="parChTrans1D3" presStyleIdx="0" presStyleCnt="5"/>
      <dgm:spPr/>
      <dgm:t>
        <a:bodyPr/>
        <a:lstStyle/>
        <a:p>
          <a:endParaRPr lang="pt-BR"/>
        </a:p>
      </dgm:t>
    </dgm:pt>
    <dgm:pt modelId="{8A654D9C-07F5-EE43-8B6D-EAA612867D58}" type="pres">
      <dgm:prSet presAssocID="{C5FC1C1B-1DE3-3A49-B1FA-C5BC3455ACE3}" presName="root2" presStyleCnt="0"/>
      <dgm:spPr/>
      <dgm:t>
        <a:bodyPr/>
        <a:lstStyle/>
        <a:p>
          <a:endParaRPr lang="pt-BR"/>
        </a:p>
      </dgm:t>
    </dgm:pt>
    <dgm:pt modelId="{754EBB29-7B34-D44B-B5E2-564D2EB59650}" type="pres">
      <dgm:prSet presAssocID="{C5FC1C1B-1DE3-3A49-B1FA-C5BC3455ACE3}" presName="LevelTwoTextNode" presStyleLbl="node3" presStyleIdx="0" presStyleCnt="5" custLinFactNeighborX="35831" custLinFactNeighborY="-2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40471C-4330-0245-AEBE-1032196CC7F8}" type="pres">
      <dgm:prSet presAssocID="{C5FC1C1B-1DE3-3A49-B1FA-C5BC3455ACE3}" presName="level3hierChild" presStyleCnt="0"/>
      <dgm:spPr/>
      <dgm:t>
        <a:bodyPr/>
        <a:lstStyle/>
        <a:p>
          <a:endParaRPr lang="pt-BR"/>
        </a:p>
      </dgm:t>
    </dgm:pt>
    <dgm:pt modelId="{2F3CEF43-55B9-FF40-A015-732DC5CD0BE5}" type="pres">
      <dgm:prSet presAssocID="{F29D96D9-A8D7-594A-B8DA-A8AA39F13669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AB2EAB4D-52F2-2047-BC40-4060AD41FE4A}" type="pres">
      <dgm:prSet presAssocID="{F29D96D9-A8D7-594A-B8DA-A8AA39F13669}" presName="connTx" presStyleLbl="parChTrans1D3" presStyleIdx="1" presStyleCnt="5"/>
      <dgm:spPr/>
      <dgm:t>
        <a:bodyPr/>
        <a:lstStyle/>
        <a:p>
          <a:endParaRPr lang="pt-BR"/>
        </a:p>
      </dgm:t>
    </dgm:pt>
    <dgm:pt modelId="{D58538AC-0E25-2A40-9D23-915BE660B6C6}" type="pres">
      <dgm:prSet presAssocID="{4E75D499-DF8B-EC42-9025-D1F0D9E85AA1}" presName="root2" presStyleCnt="0"/>
      <dgm:spPr/>
      <dgm:t>
        <a:bodyPr/>
        <a:lstStyle/>
        <a:p>
          <a:endParaRPr lang="pt-BR"/>
        </a:p>
      </dgm:t>
    </dgm:pt>
    <dgm:pt modelId="{A08096BC-4B07-A84A-9575-B26D422680DE}" type="pres">
      <dgm:prSet presAssocID="{4E75D499-DF8B-EC42-9025-D1F0D9E85AA1}" presName="LevelTwoTextNode" presStyleLbl="node3" presStyleIdx="1" presStyleCnt="5" custLinFactNeighborX="35831" custLinFactNeighborY="-13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843462-9291-7845-A4CF-7EF4CDCB6386}" type="pres">
      <dgm:prSet presAssocID="{4E75D499-DF8B-EC42-9025-D1F0D9E85AA1}" presName="level3hierChild" presStyleCnt="0"/>
      <dgm:spPr/>
      <dgm:t>
        <a:bodyPr/>
        <a:lstStyle/>
        <a:p>
          <a:endParaRPr lang="pt-BR"/>
        </a:p>
      </dgm:t>
    </dgm:pt>
    <dgm:pt modelId="{559A40B5-9E85-BE43-B743-DF1ABDBF1B7C}" type="pres">
      <dgm:prSet presAssocID="{718AFBB1-09E3-6C4D-A7C5-640FBCD75268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076337EB-A0C3-984C-8FBA-3DD2897C94B9}" type="pres">
      <dgm:prSet presAssocID="{718AFBB1-09E3-6C4D-A7C5-640FBCD75268}" presName="connTx" presStyleLbl="parChTrans1D3" presStyleIdx="2" presStyleCnt="5"/>
      <dgm:spPr/>
      <dgm:t>
        <a:bodyPr/>
        <a:lstStyle/>
        <a:p>
          <a:endParaRPr lang="pt-BR"/>
        </a:p>
      </dgm:t>
    </dgm:pt>
    <dgm:pt modelId="{9DFBCB2C-CAFD-EF41-91FD-A2E25EFED535}" type="pres">
      <dgm:prSet presAssocID="{84ACE976-77F1-CE40-95E7-748866A61032}" presName="root2" presStyleCnt="0"/>
      <dgm:spPr/>
      <dgm:t>
        <a:bodyPr/>
        <a:lstStyle/>
        <a:p>
          <a:endParaRPr lang="pt-BR"/>
        </a:p>
      </dgm:t>
    </dgm:pt>
    <dgm:pt modelId="{6F9D68D1-B9A8-BC40-85E5-52A16B917D25}" type="pres">
      <dgm:prSet presAssocID="{84ACE976-77F1-CE40-95E7-748866A61032}" presName="LevelTwoTextNode" presStyleLbl="node3" presStyleIdx="2" presStyleCnt="5" custLinFactNeighborX="35831" custLinFactNeighborY="-18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ABEBD7-8D00-CF45-A1C1-FADD8C2D9EA2}" type="pres">
      <dgm:prSet presAssocID="{84ACE976-77F1-CE40-95E7-748866A61032}" presName="level3hierChild" presStyleCnt="0"/>
      <dgm:spPr/>
      <dgm:t>
        <a:bodyPr/>
        <a:lstStyle/>
        <a:p>
          <a:endParaRPr lang="pt-BR"/>
        </a:p>
      </dgm:t>
    </dgm:pt>
    <dgm:pt modelId="{54F06B73-BBB6-3F4B-8C1D-FCC85D902E63}" type="pres">
      <dgm:prSet presAssocID="{0B3CCF79-7AC1-304C-8F1C-737229144998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4F65165C-8693-7649-8483-9A0878FEB7F3}" type="pres">
      <dgm:prSet presAssocID="{0B3CCF79-7AC1-304C-8F1C-737229144998}" presName="connTx" presStyleLbl="parChTrans1D2" presStyleIdx="1" presStyleCnt="2"/>
      <dgm:spPr/>
      <dgm:t>
        <a:bodyPr/>
        <a:lstStyle/>
        <a:p>
          <a:endParaRPr lang="pt-BR"/>
        </a:p>
      </dgm:t>
    </dgm:pt>
    <dgm:pt modelId="{0AB8EFD1-2D1D-D74E-965D-82F6534E25AA}" type="pres">
      <dgm:prSet presAssocID="{29EA3F4B-C10B-1D43-8E6F-F7D84B1CCA7A}" presName="root2" presStyleCnt="0"/>
      <dgm:spPr/>
      <dgm:t>
        <a:bodyPr/>
        <a:lstStyle/>
        <a:p>
          <a:endParaRPr lang="pt-BR"/>
        </a:p>
      </dgm:t>
    </dgm:pt>
    <dgm:pt modelId="{41520E44-839E-544F-9CC4-09A26177B6B8}" type="pres">
      <dgm:prSet presAssocID="{29EA3F4B-C10B-1D43-8E6F-F7D84B1CCA7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C171BD-5586-B642-8A66-ED37D39776FB}" type="pres">
      <dgm:prSet presAssocID="{29EA3F4B-C10B-1D43-8E6F-F7D84B1CCA7A}" presName="level3hierChild" presStyleCnt="0"/>
      <dgm:spPr/>
      <dgm:t>
        <a:bodyPr/>
        <a:lstStyle/>
        <a:p>
          <a:endParaRPr lang="pt-BR"/>
        </a:p>
      </dgm:t>
    </dgm:pt>
    <dgm:pt modelId="{C3A66851-7B2B-1648-9FB6-88C521A09EF2}" type="pres">
      <dgm:prSet presAssocID="{C315F36E-AE42-3A44-B356-1F67CF0D9F79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2FF1895D-0ED5-2F4C-9762-47398686A265}" type="pres">
      <dgm:prSet presAssocID="{C315F36E-AE42-3A44-B356-1F67CF0D9F79}" presName="connTx" presStyleLbl="parChTrans1D3" presStyleIdx="3" presStyleCnt="5"/>
      <dgm:spPr/>
      <dgm:t>
        <a:bodyPr/>
        <a:lstStyle/>
        <a:p>
          <a:endParaRPr lang="pt-BR"/>
        </a:p>
      </dgm:t>
    </dgm:pt>
    <dgm:pt modelId="{E028C222-0448-CC4C-85B6-1EA1C22C4917}" type="pres">
      <dgm:prSet presAssocID="{F9852F60-4CE4-8640-9161-95F1599C7778}" presName="root2" presStyleCnt="0"/>
      <dgm:spPr/>
      <dgm:t>
        <a:bodyPr/>
        <a:lstStyle/>
        <a:p>
          <a:endParaRPr lang="pt-BR"/>
        </a:p>
      </dgm:t>
    </dgm:pt>
    <dgm:pt modelId="{D0EF5B87-19CA-2343-933D-E3CF534B7058}" type="pres">
      <dgm:prSet presAssocID="{F9852F60-4CE4-8640-9161-95F1599C7778}" presName="LevelTwoTextNode" presStyleLbl="node3" presStyleIdx="3" presStyleCnt="5" custLinFactNeighborX="35831" custLinFactNeighborY="10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F0FF21-853A-B647-BAFB-D677F8CEEC7F}" type="pres">
      <dgm:prSet presAssocID="{F9852F60-4CE4-8640-9161-95F1599C7778}" presName="level3hierChild" presStyleCnt="0"/>
      <dgm:spPr/>
      <dgm:t>
        <a:bodyPr/>
        <a:lstStyle/>
        <a:p>
          <a:endParaRPr lang="pt-BR"/>
        </a:p>
      </dgm:t>
    </dgm:pt>
    <dgm:pt modelId="{4395CA7B-348E-AA46-884A-765508900215}" type="pres">
      <dgm:prSet presAssocID="{59B14DC1-EFF7-9A4E-9E40-B0B96AB17FCD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42B67549-3B40-014E-A35B-CFF4EADB79FE}" type="pres">
      <dgm:prSet presAssocID="{59B14DC1-EFF7-9A4E-9E40-B0B96AB17FCD}" presName="connTx" presStyleLbl="parChTrans1D3" presStyleIdx="4" presStyleCnt="5"/>
      <dgm:spPr/>
      <dgm:t>
        <a:bodyPr/>
        <a:lstStyle/>
        <a:p>
          <a:endParaRPr lang="pt-BR"/>
        </a:p>
      </dgm:t>
    </dgm:pt>
    <dgm:pt modelId="{1D2B47D0-986D-A444-AC62-D28B40ABBD66}" type="pres">
      <dgm:prSet presAssocID="{D179C3CA-9FD6-D540-BDFD-DCBD2E1DEE9F}" presName="root2" presStyleCnt="0"/>
      <dgm:spPr/>
      <dgm:t>
        <a:bodyPr/>
        <a:lstStyle/>
        <a:p>
          <a:endParaRPr lang="pt-BR"/>
        </a:p>
      </dgm:t>
    </dgm:pt>
    <dgm:pt modelId="{DA4F60A3-7328-2A46-9AF1-31C0B1EE4DC1}" type="pres">
      <dgm:prSet presAssocID="{D179C3CA-9FD6-D540-BDFD-DCBD2E1DEE9F}" presName="LevelTwoTextNode" presStyleLbl="node3" presStyleIdx="4" presStyleCnt="5" custLinFactNeighborX="35831" custLinFactNeighborY="-524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7B9CEF-55CF-984C-88A0-629C9C256E09}" type="pres">
      <dgm:prSet presAssocID="{D179C3CA-9FD6-D540-BDFD-DCBD2E1DEE9F}" presName="level3hierChild" presStyleCnt="0"/>
      <dgm:spPr/>
      <dgm:t>
        <a:bodyPr/>
        <a:lstStyle/>
        <a:p>
          <a:endParaRPr lang="pt-BR"/>
        </a:p>
      </dgm:t>
    </dgm:pt>
  </dgm:ptLst>
  <dgm:cxnLst>
    <dgm:cxn modelId="{0F4DBF47-91B5-7F41-89C1-CD6039F6A547}" type="presOf" srcId="{37B573FD-4A75-8E48-BAA4-C5E801579E18}" destId="{2FDB0C58-58D4-3940-A3B6-D02ECD0B58B0}" srcOrd="0" destOrd="0" presId="urn:microsoft.com/office/officeart/2005/8/layout/hierarchy2"/>
    <dgm:cxn modelId="{FE6CDEF8-A754-AD41-8BBB-503BEDC21063}" type="presOf" srcId="{59B14DC1-EFF7-9A4E-9E40-B0B96AB17FCD}" destId="{42B67549-3B40-014E-A35B-CFF4EADB79FE}" srcOrd="1" destOrd="0" presId="urn:microsoft.com/office/officeart/2005/8/layout/hierarchy2"/>
    <dgm:cxn modelId="{9712A6D0-015A-C24B-8FB6-D2CA7AD7A4A0}" type="presOf" srcId="{C315F36E-AE42-3A44-B356-1F67CF0D9F79}" destId="{C3A66851-7B2B-1648-9FB6-88C521A09EF2}" srcOrd="0" destOrd="0" presId="urn:microsoft.com/office/officeart/2005/8/layout/hierarchy2"/>
    <dgm:cxn modelId="{1CC9BF7E-DB17-F645-B286-73F856B9163C}" type="presOf" srcId="{0B3CCF79-7AC1-304C-8F1C-737229144998}" destId="{4F65165C-8693-7649-8483-9A0878FEB7F3}" srcOrd="1" destOrd="0" presId="urn:microsoft.com/office/officeart/2005/8/layout/hierarchy2"/>
    <dgm:cxn modelId="{605C739F-85A7-5D4E-BCC2-B76121A263C7}" type="presOf" srcId="{29EA3F4B-C10B-1D43-8E6F-F7D84B1CCA7A}" destId="{41520E44-839E-544F-9CC4-09A26177B6B8}" srcOrd="0" destOrd="0" presId="urn:microsoft.com/office/officeart/2005/8/layout/hierarchy2"/>
    <dgm:cxn modelId="{0F368DA4-F6E7-084C-8CD4-D6C4DB0575F6}" type="presOf" srcId="{F29D96D9-A8D7-594A-B8DA-A8AA39F13669}" destId="{2F3CEF43-55B9-FF40-A015-732DC5CD0BE5}" srcOrd="0" destOrd="0" presId="urn:microsoft.com/office/officeart/2005/8/layout/hierarchy2"/>
    <dgm:cxn modelId="{4DDD2199-E4D4-8D4F-85D1-98015182E3F7}" type="presOf" srcId="{853A8C49-0187-6A42-9075-CDD75730BC67}" destId="{0F1C8954-000E-AF48-B559-941A206B6473}" srcOrd="1" destOrd="0" presId="urn:microsoft.com/office/officeart/2005/8/layout/hierarchy2"/>
    <dgm:cxn modelId="{A56E2ED4-8A1A-EA45-8013-9B8EF461AFF6}" srcId="{6D37F211-0039-4E49-BF8A-01657ABF7071}" destId="{4E75D499-DF8B-EC42-9025-D1F0D9E85AA1}" srcOrd="1" destOrd="0" parTransId="{F29D96D9-A8D7-594A-B8DA-A8AA39F13669}" sibTransId="{CEAA47DD-E1A8-7A43-8958-A79663AE252C}"/>
    <dgm:cxn modelId="{A7DA5293-A148-E441-B34F-5CB40B183F18}" srcId="{B567C6C1-D5DC-6242-8E69-8D218A1AE1F0}" destId="{29EA3F4B-C10B-1D43-8E6F-F7D84B1CCA7A}" srcOrd="1" destOrd="0" parTransId="{0B3CCF79-7AC1-304C-8F1C-737229144998}" sibTransId="{F5AAEB39-5E69-CF4E-A19F-800A70692096}"/>
    <dgm:cxn modelId="{B538312F-C1E6-E942-8E76-0DF4F54C9A0D}" srcId="{6D37F211-0039-4E49-BF8A-01657ABF7071}" destId="{C5FC1C1B-1DE3-3A49-B1FA-C5BC3455ACE3}" srcOrd="0" destOrd="0" parTransId="{853A8C49-0187-6A42-9075-CDD75730BC67}" sibTransId="{D533290E-457B-B84D-9A07-E30A0E6D4F81}"/>
    <dgm:cxn modelId="{157CF972-5C73-0E48-96E4-0AAE0A06AB1B}" srcId="{29EA3F4B-C10B-1D43-8E6F-F7D84B1CCA7A}" destId="{D179C3CA-9FD6-D540-BDFD-DCBD2E1DEE9F}" srcOrd="1" destOrd="0" parTransId="{59B14DC1-EFF7-9A4E-9E40-B0B96AB17FCD}" sibTransId="{A39C8893-B0A3-6F42-9D1D-08EAC7438441}"/>
    <dgm:cxn modelId="{BA2DB81B-E3DD-AA4D-99FB-C9EE466332B1}" type="presOf" srcId="{F29D96D9-A8D7-594A-B8DA-A8AA39F13669}" destId="{AB2EAB4D-52F2-2047-BC40-4060AD41FE4A}" srcOrd="1" destOrd="0" presId="urn:microsoft.com/office/officeart/2005/8/layout/hierarchy2"/>
    <dgm:cxn modelId="{5A9E4493-6173-6747-85DD-6F92A3702692}" srcId="{B567C6C1-D5DC-6242-8E69-8D218A1AE1F0}" destId="{6D37F211-0039-4E49-BF8A-01657ABF7071}" srcOrd="0" destOrd="0" parTransId="{37B573FD-4A75-8E48-BAA4-C5E801579E18}" sibTransId="{C14B3B43-1C4B-4247-8520-A20A01FCA5EA}"/>
    <dgm:cxn modelId="{008F25E7-FD0E-8649-8BF1-75F429044748}" type="presOf" srcId="{6D37F211-0039-4E49-BF8A-01657ABF7071}" destId="{A8879E6D-2D3A-924B-B76C-3956A200F50F}" srcOrd="0" destOrd="0" presId="urn:microsoft.com/office/officeart/2005/8/layout/hierarchy2"/>
    <dgm:cxn modelId="{6996AA7D-48BC-0340-BBE9-C124BC8D3454}" srcId="{6D37F211-0039-4E49-BF8A-01657ABF7071}" destId="{84ACE976-77F1-CE40-95E7-748866A61032}" srcOrd="2" destOrd="0" parTransId="{718AFBB1-09E3-6C4D-A7C5-640FBCD75268}" sibTransId="{C76ACBCF-269E-F947-B662-7323376B0717}"/>
    <dgm:cxn modelId="{EEF3A3EB-CB27-914D-9D01-06220204CB66}" type="presOf" srcId="{84ACE976-77F1-CE40-95E7-748866A61032}" destId="{6F9D68D1-B9A8-BC40-85E5-52A16B917D25}" srcOrd="0" destOrd="0" presId="urn:microsoft.com/office/officeart/2005/8/layout/hierarchy2"/>
    <dgm:cxn modelId="{44ACE7EE-1033-824B-9CC4-6B8052172312}" type="presOf" srcId="{B567C6C1-D5DC-6242-8E69-8D218A1AE1F0}" destId="{D7563040-9B82-4B40-A05D-3C8022A6B0E2}" srcOrd="0" destOrd="0" presId="urn:microsoft.com/office/officeart/2005/8/layout/hierarchy2"/>
    <dgm:cxn modelId="{F7DA4C47-BFE3-6847-94B7-5E36A6AAA7A5}" type="presOf" srcId="{C315F36E-AE42-3A44-B356-1F67CF0D9F79}" destId="{2FF1895D-0ED5-2F4C-9762-47398686A265}" srcOrd="1" destOrd="0" presId="urn:microsoft.com/office/officeart/2005/8/layout/hierarchy2"/>
    <dgm:cxn modelId="{91AC2031-8994-764E-925B-5F8CF12BEE7C}" type="presOf" srcId="{4E75D499-DF8B-EC42-9025-D1F0D9E85AA1}" destId="{A08096BC-4B07-A84A-9575-B26D422680DE}" srcOrd="0" destOrd="0" presId="urn:microsoft.com/office/officeart/2005/8/layout/hierarchy2"/>
    <dgm:cxn modelId="{1ACC32EC-62A6-0A40-9362-59B4A2A58495}" type="presOf" srcId="{718AFBB1-09E3-6C4D-A7C5-640FBCD75268}" destId="{076337EB-A0C3-984C-8FBA-3DD2897C94B9}" srcOrd="1" destOrd="0" presId="urn:microsoft.com/office/officeart/2005/8/layout/hierarchy2"/>
    <dgm:cxn modelId="{78CDACD9-3C91-C74C-BDC9-EBF5C9588687}" type="presOf" srcId="{37B573FD-4A75-8E48-BAA4-C5E801579E18}" destId="{B38F7DAD-C1F2-3040-ABA7-5A1C66D4053A}" srcOrd="1" destOrd="0" presId="urn:microsoft.com/office/officeart/2005/8/layout/hierarchy2"/>
    <dgm:cxn modelId="{41AA6AE0-C1CF-A544-85DC-5629BCC9BCEE}" srcId="{29EA3F4B-C10B-1D43-8E6F-F7D84B1CCA7A}" destId="{F9852F60-4CE4-8640-9161-95F1599C7778}" srcOrd="0" destOrd="0" parTransId="{C315F36E-AE42-3A44-B356-1F67CF0D9F79}" sibTransId="{1AE94B77-45E5-684A-9187-B57EAC68A777}"/>
    <dgm:cxn modelId="{DE943284-4AB8-BD4F-849A-00B8148F5576}" type="presOf" srcId="{F9852F60-4CE4-8640-9161-95F1599C7778}" destId="{D0EF5B87-19CA-2343-933D-E3CF534B7058}" srcOrd="0" destOrd="0" presId="urn:microsoft.com/office/officeart/2005/8/layout/hierarchy2"/>
    <dgm:cxn modelId="{24D2FF59-8603-1749-87F6-F14D17BFEEE5}" type="presOf" srcId="{C5FC1C1B-1DE3-3A49-B1FA-C5BC3455ACE3}" destId="{754EBB29-7B34-D44B-B5E2-564D2EB59650}" srcOrd="0" destOrd="0" presId="urn:microsoft.com/office/officeart/2005/8/layout/hierarchy2"/>
    <dgm:cxn modelId="{BEC00BBD-1EE7-DA40-A394-C0C83B9286DD}" type="presOf" srcId="{6056FCAF-4410-CF41-BFEE-05293D5AAC03}" destId="{09450149-53EC-8B43-B9C4-D34CC5909AE8}" srcOrd="0" destOrd="0" presId="urn:microsoft.com/office/officeart/2005/8/layout/hierarchy2"/>
    <dgm:cxn modelId="{3BA6DF04-48A0-C846-8A47-283F57460D46}" type="presOf" srcId="{0B3CCF79-7AC1-304C-8F1C-737229144998}" destId="{54F06B73-BBB6-3F4B-8C1D-FCC85D902E63}" srcOrd="0" destOrd="0" presId="urn:microsoft.com/office/officeart/2005/8/layout/hierarchy2"/>
    <dgm:cxn modelId="{384CBF28-9B83-5F4B-9D1E-F6A33D675D94}" type="presOf" srcId="{853A8C49-0187-6A42-9075-CDD75730BC67}" destId="{C47AB5AD-3B71-4D46-9303-C6F59DC3091C}" srcOrd="0" destOrd="0" presId="urn:microsoft.com/office/officeart/2005/8/layout/hierarchy2"/>
    <dgm:cxn modelId="{B2E01311-B2A9-A849-9058-DF69073B590E}" srcId="{6056FCAF-4410-CF41-BFEE-05293D5AAC03}" destId="{B567C6C1-D5DC-6242-8E69-8D218A1AE1F0}" srcOrd="0" destOrd="0" parTransId="{D3C0D87E-9271-F145-9CA9-1693F08FBF8D}" sibTransId="{FCA47D25-04B1-784C-A238-D9149121B698}"/>
    <dgm:cxn modelId="{E693E13C-C96D-2A4D-9BED-2F4E5C37CC82}" type="presOf" srcId="{59B14DC1-EFF7-9A4E-9E40-B0B96AB17FCD}" destId="{4395CA7B-348E-AA46-884A-765508900215}" srcOrd="0" destOrd="0" presId="urn:microsoft.com/office/officeart/2005/8/layout/hierarchy2"/>
    <dgm:cxn modelId="{50FE8431-46B7-D243-A1A2-BEAACF7F0D0B}" type="presOf" srcId="{D179C3CA-9FD6-D540-BDFD-DCBD2E1DEE9F}" destId="{DA4F60A3-7328-2A46-9AF1-31C0B1EE4DC1}" srcOrd="0" destOrd="0" presId="urn:microsoft.com/office/officeart/2005/8/layout/hierarchy2"/>
    <dgm:cxn modelId="{978BC01B-F3E8-E44E-9C19-BD4D00BE00A9}" type="presOf" srcId="{718AFBB1-09E3-6C4D-A7C5-640FBCD75268}" destId="{559A40B5-9E85-BE43-B743-DF1ABDBF1B7C}" srcOrd="0" destOrd="0" presId="urn:microsoft.com/office/officeart/2005/8/layout/hierarchy2"/>
    <dgm:cxn modelId="{1C3A50EC-F233-144D-BA76-F00CF6E625C4}" type="presParOf" srcId="{09450149-53EC-8B43-B9C4-D34CC5909AE8}" destId="{C24C062A-F684-D64A-8B2B-DEEE0AD8EBA9}" srcOrd="0" destOrd="0" presId="urn:microsoft.com/office/officeart/2005/8/layout/hierarchy2"/>
    <dgm:cxn modelId="{F823A43C-3B03-6849-BC05-806202F4048F}" type="presParOf" srcId="{C24C062A-F684-D64A-8B2B-DEEE0AD8EBA9}" destId="{D7563040-9B82-4B40-A05D-3C8022A6B0E2}" srcOrd="0" destOrd="0" presId="urn:microsoft.com/office/officeart/2005/8/layout/hierarchy2"/>
    <dgm:cxn modelId="{7B96F884-039C-1342-AC09-25F133060AE8}" type="presParOf" srcId="{C24C062A-F684-D64A-8B2B-DEEE0AD8EBA9}" destId="{0EB0AD6A-BA8B-BB48-BB11-7481BC8466F5}" srcOrd="1" destOrd="0" presId="urn:microsoft.com/office/officeart/2005/8/layout/hierarchy2"/>
    <dgm:cxn modelId="{389C661A-83EF-454F-BE3C-AFF366D41794}" type="presParOf" srcId="{0EB0AD6A-BA8B-BB48-BB11-7481BC8466F5}" destId="{2FDB0C58-58D4-3940-A3B6-D02ECD0B58B0}" srcOrd="0" destOrd="0" presId="urn:microsoft.com/office/officeart/2005/8/layout/hierarchy2"/>
    <dgm:cxn modelId="{28B93144-99DE-B344-BDB3-56E8A23CD578}" type="presParOf" srcId="{2FDB0C58-58D4-3940-A3B6-D02ECD0B58B0}" destId="{B38F7DAD-C1F2-3040-ABA7-5A1C66D4053A}" srcOrd="0" destOrd="0" presId="urn:microsoft.com/office/officeart/2005/8/layout/hierarchy2"/>
    <dgm:cxn modelId="{CBB5988E-4A3E-E44D-8889-6ACD201E68DA}" type="presParOf" srcId="{0EB0AD6A-BA8B-BB48-BB11-7481BC8466F5}" destId="{A8C6D49D-8F0D-7F48-9680-4FDAB9BBCFB3}" srcOrd="1" destOrd="0" presId="urn:microsoft.com/office/officeart/2005/8/layout/hierarchy2"/>
    <dgm:cxn modelId="{01610B57-C473-164B-B64E-0EAFC2EAA956}" type="presParOf" srcId="{A8C6D49D-8F0D-7F48-9680-4FDAB9BBCFB3}" destId="{A8879E6D-2D3A-924B-B76C-3956A200F50F}" srcOrd="0" destOrd="0" presId="urn:microsoft.com/office/officeart/2005/8/layout/hierarchy2"/>
    <dgm:cxn modelId="{CEE72910-55EC-8C45-8D48-8E32D893A6A0}" type="presParOf" srcId="{A8C6D49D-8F0D-7F48-9680-4FDAB9BBCFB3}" destId="{B20D69C2-D55E-6443-86A1-64B64E266BB3}" srcOrd="1" destOrd="0" presId="urn:microsoft.com/office/officeart/2005/8/layout/hierarchy2"/>
    <dgm:cxn modelId="{F0E1CA47-18B1-2647-A420-E9CC377A8F2C}" type="presParOf" srcId="{B20D69C2-D55E-6443-86A1-64B64E266BB3}" destId="{C47AB5AD-3B71-4D46-9303-C6F59DC3091C}" srcOrd="0" destOrd="0" presId="urn:microsoft.com/office/officeart/2005/8/layout/hierarchy2"/>
    <dgm:cxn modelId="{DAF19E63-99AC-AD44-95F5-D2673BDD8AA1}" type="presParOf" srcId="{C47AB5AD-3B71-4D46-9303-C6F59DC3091C}" destId="{0F1C8954-000E-AF48-B559-941A206B6473}" srcOrd="0" destOrd="0" presId="urn:microsoft.com/office/officeart/2005/8/layout/hierarchy2"/>
    <dgm:cxn modelId="{7E2F206C-39CC-1B4A-9532-5A5B7CE8AB30}" type="presParOf" srcId="{B20D69C2-D55E-6443-86A1-64B64E266BB3}" destId="{8A654D9C-07F5-EE43-8B6D-EAA612867D58}" srcOrd="1" destOrd="0" presId="urn:microsoft.com/office/officeart/2005/8/layout/hierarchy2"/>
    <dgm:cxn modelId="{26253CCA-1D4F-AE4C-B0E0-898A82287AED}" type="presParOf" srcId="{8A654D9C-07F5-EE43-8B6D-EAA612867D58}" destId="{754EBB29-7B34-D44B-B5E2-564D2EB59650}" srcOrd="0" destOrd="0" presId="urn:microsoft.com/office/officeart/2005/8/layout/hierarchy2"/>
    <dgm:cxn modelId="{902CB246-461A-9A4E-82DD-046B7E82E3B9}" type="presParOf" srcId="{8A654D9C-07F5-EE43-8B6D-EAA612867D58}" destId="{5640471C-4330-0245-AEBE-1032196CC7F8}" srcOrd="1" destOrd="0" presId="urn:microsoft.com/office/officeart/2005/8/layout/hierarchy2"/>
    <dgm:cxn modelId="{631A9D32-2DB3-9A47-B30B-251CEAC476F8}" type="presParOf" srcId="{B20D69C2-D55E-6443-86A1-64B64E266BB3}" destId="{2F3CEF43-55B9-FF40-A015-732DC5CD0BE5}" srcOrd="2" destOrd="0" presId="urn:microsoft.com/office/officeart/2005/8/layout/hierarchy2"/>
    <dgm:cxn modelId="{7F5EEE9E-24A2-8643-B04C-9D853F7A9C75}" type="presParOf" srcId="{2F3CEF43-55B9-FF40-A015-732DC5CD0BE5}" destId="{AB2EAB4D-52F2-2047-BC40-4060AD41FE4A}" srcOrd="0" destOrd="0" presId="urn:microsoft.com/office/officeart/2005/8/layout/hierarchy2"/>
    <dgm:cxn modelId="{64E3E4E4-8AE8-E548-86D5-E3756D997BCF}" type="presParOf" srcId="{B20D69C2-D55E-6443-86A1-64B64E266BB3}" destId="{D58538AC-0E25-2A40-9D23-915BE660B6C6}" srcOrd="3" destOrd="0" presId="urn:microsoft.com/office/officeart/2005/8/layout/hierarchy2"/>
    <dgm:cxn modelId="{8DF35070-BB35-864D-8FD6-19B750A13D59}" type="presParOf" srcId="{D58538AC-0E25-2A40-9D23-915BE660B6C6}" destId="{A08096BC-4B07-A84A-9575-B26D422680DE}" srcOrd="0" destOrd="0" presId="urn:microsoft.com/office/officeart/2005/8/layout/hierarchy2"/>
    <dgm:cxn modelId="{A8123DB4-4021-1A4B-BFE0-B6279888155B}" type="presParOf" srcId="{D58538AC-0E25-2A40-9D23-915BE660B6C6}" destId="{AD843462-9291-7845-A4CF-7EF4CDCB6386}" srcOrd="1" destOrd="0" presId="urn:microsoft.com/office/officeart/2005/8/layout/hierarchy2"/>
    <dgm:cxn modelId="{61A21177-08CF-AD49-93D3-5CF716D52345}" type="presParOf" srcId="{B20D69C2-D55E-6443-86A1-64B64E266BB3}" destId="{559A40B5-9E85-BE43-B743-DF1ABDBF1B7C}" srcOrd="4" destOrd="0" presId="urn:microsoft.com/office/officeart/2005/8/layout/hierarchy2"/>
    <dgm:cxn modelId="{27914B04-8BD9-304E-ABA1-D27CD50DC0A1}" type="presParOf" srcId="{559A40B5-9E85-BE43-B743-DF1ABDBF1B7C}" destId="{076337EB-A0C3-984C-8FBA-3DD2897C94B9}" srcOrd="0" destOrd="0" presId="urn:microsoft.com/office/officeart/2005/8/layout/hierarchy2"/>
    <dgm:cxn modelId="{5B7B05DA-1070-C24D-9DFD-12D7F59F63E6}" type="presParOf" srcId="{B20D69C2-D55E-6443-86A1-64B64E266BB3}" destId="{9DFBCB2C-CAFD-EF41-91FD-A2E25EFED535}" srcOrd="5" destOrd="0" presId="urn:microsoft.com/office/officeart/2005/8/layout/hierarchy2"/>
    <dgm:cxn modelId="{12F1FFA2-8FDB-0A41-BEEF-341F88B75A51}" type="presParOf" srcId="{9DFBCB2C-CAFD-EF41-91FD-A2E25EFED535}" destId="{6F9D68D1-B9A8-BC40-85E5-52A16B917D25}" srcOrd="0" destOrd="0" presId="urn:microsoft.com/office/officeart/2005/8/layout/hierarchy2"/>
    <dgm:cxn modelId="{B324B313-AD67-1646-AFDE-9C2CEB10E65B}" type="presParOf" srcId="{9DFBCB2C-CAFD-EF41-91FD-A2E25EFED535}" destId="{09ABEBD7-8D00-CF45-A1C1-FADD8C2D9EA2}" srcOrd="1" destOrd="0" presId="urn:microsoft.com/office/officeart/2005/8/layout/hierarchy2"/>
    <dgm:cxn modelId="{6D2A9843-933C-9B46-8DB3-91BEBAEC97A2}" type="presParOf" srcId="{0EB0AD6A-BA8B-BB48-BB11-7481BC8466F5}" destId="{54F06B73-BBB6-3F4B-8C1D-FCC85D902E63}" srcOrd="2" destOrd="0" presId="urn:microsoft.com/office/officeart/2005/8/layout/hierarchy2"/>
    <dgm:cxn modelId="{56221240-B1E9-284E-9BDF-8E58A496168A}" type="presParOf" srcId="{54F06B73-BBB6-3F4B-8C1D-FCC85D902E63}" destId="{4F65165C-8693-7649-8483-9A0878FEB7F3}" srcOrd="0" destOrd="0" presId="urn:microsoft.com/office/officeart/2005/8/layout/hierarchy2"/>
    <dgm:cxn modelId="{2FD87157-DFFB-8449-9157-6FC4938D6FA1}" type="presParOf" srcId="{0EB0AD6A-BA8B-BB48-BB11-7481BC8466F5}" destId="{0AB8EFD1-2D1D-D74E-965D-82F6534E25AA}" srcOrd="3" destOrd="0" presId="urn:microsoft.com/office/officeart/2005/8/layout/hierarchy2"/>
    <dgm:cxn modelId="{4CBCBAB5-B165-6740-BCEA-C9DE87C0443D}" type="presParOf" srcId="{0AB8EFD1-2D1D-D74E-965D-82F6534E25AA}" destId="{41520E44-839E-544F-9CC4-09A26177B6B8}" srcOrd="0" destOrd="0" presId="urn:microsoft.com/office/officeart/2005/8/layout/hierarchy2"/>
    <dgm:cxn modelId="{418FD9F0-667E-834B-9586-4A675FF48337}" type="presParOf" srcId="{0AB8EFD1-2D1D-D74E-965D-82F6534E25AA}" destId="{ADC171BD-5586-B642-8A66-ED37D39776FB}" srcOrd="1" destOrd="0" presId="urn:microsoft.com/office/officeart/2005/8/layout/hierarchy2"/>
    <dgm:cxn modelId="{5C77B846-24A5-1349-A9D5-02D01B856760}" type="presParOf" srcId="{ADC171BD-5586-B642-8A66-ED37D39776FB}" destId="{C3A66851-7B2B-1648-9FB6-88C521A09EF2}" srcOrd="0" destOrd="0" presId="urn:microsoft.com/office/officeart/2005/8/layout/hierarchy2"/>
    <dgm:cxn modelId="{55226008-84A3-9D4E-9A30-33879EA0AF8A}" type="presParOf" srcId="{C3A66851-7B2B-1648-9FB6-88C521A09EF2}" destId="{2FF1895D-0ED5-2F4C-9762-47398686A265}" srcOrd="0" destOrd="0" presId="urn:microsoft.com/office/officeart/2005/8/layout/hierarchy2"/>
    <dgm:cxn modelId="{C8928C5D-AB7D-7D44-B548-72C810FFB87D}" type="presParOf" srcId="{ADC171BD-5586-B642-8A66-ED37D39776FB}" destId="{E028C222-0448-CC4C-85B6-1EA1C22C4917}" srcOrd="1" destOrd="0" presId="urn:microsoft.com/office/officeart/2005/8/layout/hierarchy2"/>
    <dgm:cxn modelId="{829A74B1-4625-4F44-8FF6-4D95FF75AA0A}" type="presParOf" srcId="{E028C222-0448-CC4C-85B6-1EA1C22C4917}" destId="{D0EF5B87-19CA-2343-933D-E3CF534B7058}" srcOrd="0" destOrd="0" presId="urn:microsoft.com/office/officeart/2005/8/layout/hierarchy2"/>
    <dgm:cxn modelId="{9550D01B-D48E-3F48-84A0-0B7B92B7F3E0}" type="presParOf" srcId="{E028C222-0448-CC4C-85B6-1EA1C22C4917}" destId="{6AF0FF21-853A-B647-BAFB-D677F8CEEC7F}" srcOrd="1" destOrd="0" presId="urn:microsoft.com/office/officeart/2005/8/layout/hierarchy2"/>
    <dgm:cxn modelId="{6DAC4F09-A5AB-4540-8D87-D0C53F892489}" type="presParOf" srcId="{ADC171BD-5586-B642-8A66-ED37D39776FB}" destId="{4395CA7B-348E-AA46-884A-765508900215}" srcOrd="2" destOrd="0" presId="urn:microsoft.com/office/officeart/2005/8/layout/hierarchy2"/>
    <dgm:cxn modelId="{1700C12E-01DC-0B4D-BEA4-ECF41980D9DF}" type="presParOf" srcId="{4395CA7B-348E-AA46-884A-765508900215}" destId="{42B67549-3B40-014E-A35B-CFF4EADB79FE}" srcOrd="0" destOrd="0" presId="urn:microsoft.com/office/officeart/2005/8/layout/hierarchy2"/>
    <dgm:cxn modelId="{22DB0EF5-12AA-8F41-B146-D9802243173A}" type="presParOf" srcId="{ADC171BD-5586-B642-8A66-ED37D39776FB}" destId="{1D2B47D0-986D-A444-AC62-D28B40ABBD66}" srcOrd="3" destOrd="0" presId="urn:microsoft.com/office/officeart/2005/8/layout/hierarchy2"/>
    <dgm:cxn modelId="{413DB170-91C4-6B47-AA80-4CD0E1C2BC7D}" type="presParOf" srcId="{1D2B47D0-986D-A444-AC62-D28B40ABBD66}" destId="{DA4F60A3-7328-2A46-9AF1-31C0B1EE4DC1}" srcOrd="0" destOrd="0" presId="urn:microsoft.com/office/officeart/2005/8/layout/hierarchy2"/>
    <dgm:cxn modelId="{92C10E01-DDE7-294B-9616-8C5A5282B523}" type="presParOf" srcId="{1D2B47D0-986D-A444-AC62-D28B40ABBD66}" destId="{857B9CEF-55CF-984C-88A0-629C9C256E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3040-9B82-4B40-A05D-3C8022A6B0E2}">
      <dsp:nvSpPr>
        <dsp:cNvPr id="0" name=""/>
        <dsp:cNvSpPr/>
      </dsp:nvSpPr>
      <dsp:spPr>
        <a:xfrm>
          <a:off x="2415680" y="1396849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UNIÃO</a:t>
          </a:r>
          <a:endParaRPr lang="pt-BR" sz="1200" b="1" kern="1200" dirty="0"/>
        </a:p>
      </dsp:txBody>
      <dsp:txXfrm>
        <a:off x="2431481" y="1412650"/>
        <a:ext cx="1047403" cy="507900"/>
      </dsp:txXfrm>
    </dsp:sp>
    <dsp:sp modelId="{2FDB0C58-58D4-3940-A3B6-D02ECD0B58B0}">
      <dsp:nvSpPr>
        <dsp:cNvPr id="0" name=""/>
        <dsp:cNvSpPr/>
      </dsp:nvSpPr>
      <dsp:spPr>
        <a:xfrm rot="17945813">
          <a:off x="3266715" y="1262771"/>
          <a:ext cx="8875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87544" y="1606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688299" y="1256644"/>
        <a:ext cx="44377" cy="44377"/>
      </dsp:txXfrm>
    </dsp:sp>
    <dsp:sp modelId="{A8879E6D-2D3A-924B-B76C-3956A200F50F}">
      <dsp:nvSpPr>
        <dsp:cNvPr id="0" name=""/>
        <dsp:cNvSpPr/>
      </dsp:nvSpPr>
      <dsp:spPr>
        <a:xfrm>
          <a:off x="3926289" y="621314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DIRETA</a:t>
          </a:r>
          <a:endParaRPr lang="pt-BR" sz="1200" b="1" kern="1200" dirty="0"/>
        </a:p>
      </dsp:txBody>
      <dsp:txXfrm>
        <a:off x="3942090" y="637115"/>
        <a:ext cx="1047403" cy="507900"/>
      </dsp:txXfrm>
    </dsp:sp>
    <dsp:sp modelId="{C47AB5AD-3B71-4D46-9303-C6F59DC3091C}">
      <dsp:nvSpPr>
        <dsp:cNvPr id="0" name=""/>
        <dsp:cNvSpPr/>
      </dsp:nvSpPr>
      <dsp:spPr>
        <a:xfrm rot="19367332">
          <a:off x="4900713" y="564346"/>
          <a:ext cx="10273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7383" y="160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88720" y="554723"/>
        <a:ext cx="51369" cy="51369"/>
      </dsp:txXfrm>
    </dsp:sp>
    <dsp:sp modelId="{754EBB29-7B34-D44B-B5E2-564D2EB59650}">
      <dsp:nvSpPr>
        <dsp:cNvPr id="0" name=""/>
        <dsp:cNvSpPr/>
      </dsp:nvSpPr>
      <dsp:spPr>
        <a:xfrm>
          <a:off x="5823516" y="0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Centralizada</a:t>
          </a:r>
          <a:endParaRPr lang="pt-BR" sz="1200" b="1" kern="1200" dirty="0"/>
        </a:p>
      </dsp:txBody>
      <dsp:txXfrm>
        <a:off x="5839317" y="15801"/>
        <a:ext cx="1047403" cy="507900"/>
      </dsp:txXfrm>
    </dsp:sp>
    <dsp:sp modelId="{2F3CEF43-55B9-FF40-A015-732DC5CD0BE5}">
      <dsp:nvSpPr>
        <dsp:cNvPr id="0" name=""/>
        <dsp:cNvSpPr/>
      </dsp:nvSpPr>
      <dsp:spPr>
        <a:xfrm rot="21569060">
          <a:off x="5005278" y="871321"/>
          <a:ext cx="8182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8254" y="160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93949" y="866927"/>
        <a:ext cx="40912" cy="40912"/>
      </dsp:txXfrm>
    </dsp:sp>
    <dsp:sp modelId="{A08096BC-4B07-A84A-9575-B26D422680DE}">
      <dsp:nvSpPr>
        <dsp:cNvPr id="0" name=""/>
        <dsp:cNvSpPr/>
      </dsp:nvSpPr>
      <dsp:spPr>
        <a:xfrm>
          <a:off x="5823516" y="613949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Descentralizada</a:t>
          </a:r>
          <a:endParaRPr lang="pt-BR" sz="1200" b="1" kern="1200" dirty="0"/>
        </a:p>
      </dsp:txBody>
      <dsp:txXfrm>
        <a:off x="5839317" y="629750"/>
        <a:ext cx="1047403" cy="507900"/>
      </dsp:txXfrm>
    </dsp:sp>
    <dsp:sp modelId="{559A40B5-9E85-BE43-B743-DF1ABDBF1B7C}">
      <dsp:nvSpPr>
        <dsp:cNvPr id="0" name=""/>
        <dsp:cNvSpPr/>
      </dsp:nvSpPr>
      <dsp:spPr>
        <a:xfrm rot="2202854">
          <a:off x="4904055" y="1180103"/>
          <a:ext cx="10207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0700" y="160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88887" y="1170647"/>
        <a:ext cx="51035" cy="51035"/>
      </dsp:txXfrm>
    </dsp:sp>
    <dsp:sp modelId="{6F9D68D1-B9A8-BC40-85E5-52A16B917D25}">
      <dsp:nvSpPr>
        <dsp:cNvPr id="0" name=""/>
        <dsp:cNvSpPr/>
      </dsp:nvSpPr>
      <dsp:spPr>
        <a:xfrm>
          <a:off x="5823516" y="1231513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Por delegação</a:t>
          </a:r>
          <a:endParaRPr lang="pt-BR" sz="1200" b="1" kern="1200" dirty="0"/>
        </a:p>
      </dsp:txBody>
      <dsp:txXfrm>
        <a:off x="5839317" y="1247314"/>
        <a:ext cx="1047403" cy="507900"/>
      </dsp:txXfrm>
    </dsp:sp>
    <dsp:sp modelId="{54F06B73-BBB6-3F4B-8C1D-FCC85D902E63}">
      <dsp:nvSpPr>
        <dsp:cNvPr id="0" name=""/>
        <dsp:cNvSpPr/>
      </dsp:nvSpPr>
      <dsp:spPr>
        <a:xfrm rot="3654187">
          <a:off x="3266715" y="2038306"/>
          <a:ext cx="8875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87544" y="1606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688299" y="2032180"/>
        <a:ext cx="44377" cy="44377"/>
      </dsp:txXfrm>
    </dsp:sp>
    <dsp:sp modelId="{41520E44-839E-544F-9CC4-09A26177B6B8}">
      <dsp:nvSpPr>
        <dsp:cNvPr id="0" name=""/>
        <dsp:cNvSpPr/>
      </dsp:nvSpPr>
      <dsp:spPr>
        <a:xfrm>
          <a:off x="3926289" y="2172385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INDIRETA</a:t>
          </a:r>
          <a:endParaRPr lang="pt-BR" sz="1200" b="1" kern="1200" dirty="0"/>
        </a:p>
      </dsp:txBody>
      <dsp:txXfrm>
        <a:off x="3942090" y="2188186"/>
        <a:ext cx="1047403" cy="507900"/>
      </dsp:txXfrm>
    </dsp:sp>
    <dsp:sp modelId="{C3A66851-7B2B-1648-9FB6-88C521A09EF2}">
      <dsp:nvSpPr>
        <dsp:cNvPr id="0" name=""/>
        <dsp:cNvSpPr/>
      </dsp:nvSpPr>
      <dsp:spPr>
        <a:xfrm rot="20374578">
          <a:off x="4977852" y="2273735"/>
          <a:ext cx="87310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3106" y="160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92577" y="2267969"/>
        <a:ext cx="43655" cy="43655"/>
      </dsp:txXfrm>
    </dsp:sp>
    <dsp:sp modelId="{D0EF5B87-19CA-2343-933D-E3CF534B7058}">
      <dsp:nvSpPr>
        <dsp:cNvPr id="0" name=""/>
        <dsp:cNvSpPr/>
      </dsp:nvSpPr>
      <dsp:spPr>
        <a:xfrm>
          <a:off x="5823516" y="1867706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Concessão</a:t>
          </a:r>
          <a:endParaRPr lang="pt-BR" sz="1200" b="1" kern="1200" dirty="0"/>
        </a:p>
      </dsp:txBody>
      <dsp:txXfrm>
        <a:off x="5839317" y="1883507"/>
        <a:ext cx="1047403" cy="507900"/>
      </dsp:txXfrm>
    </dsp:sp>
    <dsp:sp modelId="{4395CA7B-348E-AA46-884A-765508900215}">
      <dsp:nvSpPr>
        <dsp:cNvPr id="0" name=""/>
        <dsp:cNvSpPr/>
      </dsp:nvSpPr>
      <dsp:spPr>
        <a:xfrm rot="1140741">
          <a:off x="4981689" y="2567041"/>
          <a:ext cx="8654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5431" y="160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92769" y="2561467"/>
        <a:ext cx="43271" cy="43271"/>
      </dsp:txXfrm>
    </dsp:sp>
    <dsp:sp modelId="{DA4F60A3-7328-2A46-9AF1-31C0B1EE4DC1}">
      <dsp:nvSpPr>
        <dsp:cNvPr id="0" name=""/>
        <dsp:cNvSpPr/>
      </dsp:nvSpPr>
      <dsp:spPr>
        <a:xfrm>
          <a:off x="5823516" y="2454318"/>
          <a:ext cx="1079005" cy="53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Arrendamento</a:t>
          </a:r>
          <a:endParaRPr lang="pt-BR" sz="1200" b="1" kern="1200" dirty="0"/>
        </a:p>
      </dsp:txBody>
      <dsp:txXfrm>
        <a:off x="5839317" y="2470119"/>
        <a:ext cx="1047403" cy="50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941CE-5966-AC43-99A1-0782C249277D}" type="datetimeFigureOut">
              <a:rPr lang="pt-BR" smtClean="0"/>
              <a:t>21/07/2019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9E00F-C702-484A-94A9-91869FE00EA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07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CE09-511F-E54D-8AE4-4EAA7D4D80AC}" type="datetimeFigureOut">
              <a:rPr lang="pt-BR" smtClean="0"/>
              <a:t>21/07/2019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4D5D-EA63-6546-922D-30A3DDF9EAE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59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132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98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2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7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2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96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9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2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38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4D5D-EA63-6546-922D-30A3DDF9EAE2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21/07/2019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699389" cy="33321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19226" y="1707654"/>
            <a:ext cx="3405423" cy="1323336"/>
          </a:xfrm>
          <a:prstGeom prst="rect">
            <a:avLst/>
          </a:prstGeom>
          <a:noFill/>
        </p:spPr>
        <p:txBody>
          <a:bodyPr wrap="none" lIns="91347" tIns="45669" rIns="91347" bIns="45669" rtlCol="0">
            <a:spAutoFit/>
          </a:bodyPr>
          <a:lstStyle/>
          <a:p>
            <a:pPr algn="ctr"/>
            <a:r>
              <a:rPr lang="pt-BR" sz="2000" b="1" spc="300" dirty="0" smtClean="0">
                <a:solidFill>
                  <a:srgbClr val="365F2D"/>
                </a:solidFill>
              </a:rPr>
              <a:t>DESCENTRALIZAÇÃO </a:t>
            </a:r>
          </a:p>
          <a:p>
            <a:pPr algn="ctr"/>
            <a:r>
              <a:rPr lang="pt-BR" sz="2000" b="1" spc="300" dirty="0" smtClean="0">
                <a:solidFill>
                  <a:srgbClr val="365F2D"/>
                </a:solidFill>
              </a:rPr>
              <a:t>E</a:t>
            </a:r>
          </a:p>
          <a:p>
            <a:pPr algn="ctr"/>
            <a:r>
              <a:rPr lang="pt-BR" sz="2000" b="1" spc="300" dirty="0" smtClean="0">
                <a:solidFill>
                  <a:srgbClr val="365F2D"/>
                </a:solidFill>
              </a:rPr>
              <a:t>DELEGAÇÃO</a:t>
            </a:r>
            <a:r>
              <a:rPr lang="pt-BR" sz="2000" b="1" spc="300" dirty="0">
                <a:solidFill>
                  <a:srgbClr val="365F2D"/>
                </a:solidFill>
              </a:rPr>
              <a:t> </a:t>
            </a:r>
            <a:r>
              <a:rPr lang="pt-BR" sz="2000" b="1" spc="300" dirty="0" smtClean="0">
                <a:solidFill>
                  <a:srgbClr val="365F2D"/>
                </a:solidFill>
              </a:rPr>
              <a:t>DOS</a:t>
            </a:r>
          </a:p>
          <a:p>
            <a:pPr algn="ctr"/>
            <a:r>
              <a:rPr lang="pt-BR" sz="2000" b="1" spc="300" dirty="0" smtClean="0">
                <a:solidFill>
                  <a:srgbClr val="365F2D"/>
                </a:solidFill>
              </a:rPr>
              <a:t>PORTOS ORGANIZADOS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97" y="267494"/>
            <a:ext cx="1699389" cy="33321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3548660" y="3030990"/>
            <a:ext cx="2146554" cy="461562"/>
          </a:xfrm>
          <a:prstGeom prst="rect">
            <a:avLst/>
          </a:prstGeom>
        </p:spPr>
        <p:txBody>
          <a:bodyPr wrap="none" lIns="91347" tIns="45669" rIns="91347" bIns="45669">
            <a:spAutoFit/>
          </a:bodyPr>
          <a:lstStyle/>
          <a:p>
            <a:pPr algn="ctr"/>
            <a:r>
              <a:rPr lang="pt-BR" sz="1200" i="1" spc="3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Florianópolis/SC,</a:t>
            </a:r>
          </a:p>
          <a:p>
            <a:pPr algn="ctr"/>
            <a:r>
              <a:rPr lang="pt-BR" sz="1200" i="1" spc="3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 de Julho de 2019</a:t>
            </a:r>
            <a:endParaRPr lang="pt-BR" sz="1200" i="1" spc="3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-35293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67544" y="866961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 a administração do Porto Organizado exercida por entidade constituída sob a forma de empresa estatal que atenda o disposto na Lei </a:t>
            </a:r>
            <a:r>
              <a:rPr lang="pt-BR" sz="16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13.303, de 2016, e o Decreto </a:t>
            </a:r>
            <a:r>
              <a:rPr lang="pt-BR" sz="16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8.945, de 2016;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Estar com os instrumentos de planejamento atualizados;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Devidamente alfandegados;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certificação do ISPS-</a:t>
            </a:r>
            <a:r>
              <a:rPr lang="pt-BR" sz="16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válida;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L.O. Válida;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 a administração portuária aderido ao Plano de Contas Regulatório da ANTAQ;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Adimplemento das obrigações estabelecidas no Convênio de Delegação, no caso dos Portos delegados;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Apresentar cronograma das atividades a serem desenvolvidas.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-3529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indispensáveis</a:t>
            </a:r>
          </a:p>
          <a:p>
            <a:r>
              <a:rPr lang="pt-BR" sz="20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Todas as competências</a:t>
            </a:r>
            <a:endParaRPr lang="pt-BR" sz="20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67544" y="120359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 pontuação mínima de 6 pontos no IGAP;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Contar com estrutura organizacional, física e quadro funcional adequados à execução das atividades a serem delegadas;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 de envio para análise e aprovação da ANTAQ:</a:t>
            </a:r>
          </a:p>
          <a:p>
            <a:pPr marL="539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EVTEA (com manifestação da Autoridade Portuária);</a:t>
            </a:r>
          </a:p>
          <a:p>
            <a:pPr marL="539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à Autoridade Aduaneira;</a:t>
            </a:r>
          </a:p>
          <a:p>
            <a:pPr marL="539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ao respectivo poder público municipal;</a:t>
            </a:r>
          </a:p>
          <a:p>
            <a:pPr marL="539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 de Referência para os estudos ambientais;</a:t>
            </a:r>
          </a:p>
          <a:p>
            <a:pPr marL="539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Minutas de Edital e Contrato.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indispensáveis</a:t>
            </a:r>
          </a:p>
          <a:p>
            <a:r>
              <a:rPr lang="pt-BR" sz="20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Elaboração dos editais e realização dos procedimentos licitatórios</a:t>
            </a:r>
            <a:endParaRPr lang="pt-BR" sz="20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67544" y="170765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 pontuação mínima de 8 pontos no IGAP;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Contar com estrutura organizacional, física e quadro funcional adequados à execução das atividades a serem delegadas;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Possuir sistema informatizado de gestão dos contratos de arrendamento;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Relatórios circunstanciados atualizados;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Adesão ao Manual de Fiscalização conjunta da ANTAQ.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indispensáveis</a:t>
            </a:r>
          </a:p>
          <a:p>
            <a:r>
              <a:rPr lang="pt-BR" sz="20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Celebração e gestão dos contratos de arrendamento</a:t>
            </a:r>
            <a:endParaRPr lang="pt-BR" sz="20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547996" y="1253460"/>
            <a:ext cx="8200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Aprovação de investimentos não previstos no Contrato, inclusive em regime de urgência;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Transferência de titularidade do arrendamento*;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Recomposição do equilíbrio econômico financeiro do Contrato*;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Expansão da área arrendada para área contígua dentro da poligonal do Porto Organizado*;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Substituição da área arrendada, no todo ou em parte;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Prorrogação de vigência do Contrato, ordinária ou antecipada;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Revisão do cronograma de investimentos previstos em Contrato de Arrendamento.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85546" y="21776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dos contratos de arrendamento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67544" y="141962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 pontuação mínima de 8 pontos no IGAP;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Contar com estrutura organizacional, física e quadro funcional adequados à execução das atividades a serem delegadas;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Possuir sistema informatizado de gestão dos contratos de arrendamento;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Relatórios circunstanciados atualizados;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Adesão ao Manual de Fiscalização conjunta da ANTAQ; e;</a:t>
            </a:r>
          </a:p>
          <a:p>
            <a:pPr marL="31750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Celebração, entre a administração do Porto e da ANTAQ, de plano de fiscalização dos operadores portuários e arrendatários, contemplando os fluxos processuais.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indispensáveis</a:t>
            </a:r>
          </a:p>
          <a:p>
            <a:r>
              <a:rPr lang="pt-BR" sz="20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 da execução de contratos de arrendamento</a:t>
            </a:r>
            <a:endParaRPr lang="pt-BR" sz="20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85546" y="1121681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Cumprir as diretrizes e os instrumentos de planejamento setorial elaborados pelo Poder Concedente;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Cumprir as diretrizes estabelecidas pelo Poder Concedente para a elaboração dos editais e minutas de contrato;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Cumprir todas as normas relacionadas à gestão de contratos de arrendamentos de instalações portuárias e de áreas não afetas às operações portuárias;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Seguir as orientações de caráter jurídico emanadas pelo Poder Concedente;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Informar sobre qualquer ação judicial ou processo de arbitragem;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Apresentar informações e análises que sejam exigidos pelo Poder Concedente ou ANTAQ.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85546" y="21776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Obrigações impostas 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85546" y="143812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Declaração de nulidade e de caducidade do Contrato dependerão de prévia aprovação pelo Poder Concedente;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Encampação dos Contratos está excluída da delegação;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Prorrogação do Convênio;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Denúncia unilateral;</a:t>
            </a:r>
          </a:p>
          <a:p>
            <a:pPr marL="317500" indent="-30162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Renúncia nos casos de desatendimento a algum dos requisitos.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85546" y="21776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Disposições gerais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251520" y="12347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IGAP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25" y="656018"/>
            <a:ext cx="6002437" cy="38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251520" y="12347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IGAP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63" y="919261"/>
            <a:ext cx="6972961" cy="33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257175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4" y="1779662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30205" y="2283718"/>
            <a:ext cx="2083589" cy="461562"/>
          </a:xfrm>
          <a:prstGeom prst="rect">
            <a:avLst/>
          </a:prstGeom>
          <a:noFill/>
        </p:spPr>
        <p:txBody>
          <a:bodyPr wrap="none" lIns="91347" tIns="45669" rIns="91347" bIns="45669" rtlCol="0">
            <a:spAutoFit/>
          </a:bodyPr>
          <a:lstStyle/>
          <a:p>
            <a:pPr algn="ctr"/>
            <a:r>
              <a:rPr lang="pt-BR" sz="2400" b="1" spc="300" dirty="0" smtClean="0">
                <a:solidFill>
                  <a:srgbClr val="365F2D"/>
                </a:solidFill>
              </a:rPr>
              <a:t>DELEGAÇÃO</a:t>
            </a:r>
          </a:p>
        </p:txBody>
      </p:sp>
    </p:spTree>
    <p:extLst>
      <p:ext uri="{BB962C8B-B14F-4D97-AF65-F5344CB8AC3E}">
        <p14:creationId xmlns:p14="http://schemas.microsoft.com/office/powerpoint/2010/main" val="11784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569343" y="722652"/>
            <a:ext cx="83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Artigos 21, XII, </a:t>
            </a:r>
            <a:r>
              <a:rPr lang="pt-BR" sz="1600" b="1" i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Constituição Federal, de 1988:</a:t>
            </a:r>
          </a:p>
          <a:p>
            <a:pPr marL="393700" algn="just">
              <a:lnSpc>
                <a:spcPct val="150000"/>
              </a:lnSpc>
            </a:pPr>
            <a:r>
              <a:rPr lang="pt-BR" sz="16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”Compete à União explorar, diretamente ou mediante autorização, concessão ou permissão, os portos marítimos, fluviais e lacustres."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476152433"/>
              </p:ext>
            </p:extLst>
          </p:nvPr>
        </p:nvGraphicFramePr>
        <p:xfrm>
          <a:off x="-1514542" y="2031990"/>
          <a:ext cx="8931584" cy="302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Formas de exploração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641829" y="2557334"/>
            <a:ext cx="2916912" cy="1938992"/>
            <a:chOff x="5641829" y="2557334"/>
            <a:chExt cx="2916912" cy="193899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482050FA-C7CE-374E-AC27-E501638F72D6}"/>
                </a:ext>
              </a:extLst>
            </p:cNvPr>
            <p:cNvSpPr txBox="1"/>
            <p:nvPr/>
          </p:nvSpPr>
          <p:spPr>
            <a:xfrm>
              <a:off x="5894445" y="2557334"/>
              <a:ext cx="266429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b="1" u="sng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FUNDAMENTAÇÃO JURÍDICA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Constituição Federal, de 1988</a:t>
              </a:r>
              <a:endParaRPr lang="pt-BR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Decreto-Lei </a:t>
              </a:r>
              <a:r>
                <a:rPr lang="pt-BR" sz="1600" dirty="0" err="1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n°</a:t>
              </a: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200, de 1967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Lei </a:t>
              </a:r>
              <a:r>
                <a:rPr lang="pt-BR" sz="1600" dirty="0" err="1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n°</a:t>
              </a: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9.277, de 1996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Lei </a:t>
              </a:r>
              <a:r>
                <a:rPr lang="pt-BR" sz="1600" dirty="0" err="1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n°</a:t>
              </a:r>
              <a:r>
                <a:rPr lang="pt-BR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12.815, de 2013</a:t>
              </a:r>
            </a:p>
          </p:txBody>
        </p:sp>
        <p:sp>
          <p:nvSpPr>
            <p:cNvPr id="3" name="Chave Esquerda 2"/>
            <p:cNvSpPr/>
            <p:nvPr/>
          </p:nvSpPr>
          <p:spPr>
            <a:xfrm>
              <a:off x="5641829" y="2634078"/>
              <a:ext cx="288032" cy="1818863"/>
            </a:xfrm>
            <a:prstGeom prst="lef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512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2" y="1008128"/>
            <a:ext cx="3539397" cy="4032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17" y="118281"/>
            <a:ext cx="2941011" cy="494801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Delegação</a:t>
            </a:r>
          </a:p>
          <a:p>
            <a:r>
              <a:rPr lang="pt-BR" sz="20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Fundamentação jurídica</a:t>
            </a:r>
            <a:endParaRPr lang="pt-BR" sz="20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20" y="456920"/>
            <a:ext cx="5832648" cy="4270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Portos organizados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51720" y="2865222"/>
            <a:ext cx="792088" cy="49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9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547996" y="1050519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da área do Porto Organizado delegado;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Constituição de empresa pública sob forma de sociedade anônima (SPE);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do Poder Concedente no Conselho de Administração da SPE;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Formas de aplicação dos recursos;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de prazo para elaboração do PDZ, do REP e do Manual de Fiscalização Conjunta com a ANTAQ;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Adesão ao Plano de Contas Regulatório da ANTAQ;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Cumprimento ao estabelecido nos instrumentos de planejamento aprovados pelo Poder Concedente;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Obtenção de certificação ISPS-</a:t>
            </a:r>
            <a:r>
              <a:rPr lang="pt-BR" sz="16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alfandegamento.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804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Atualização </a:t>
            </a:r>
            <a:r>
              <a:rPr lang="pt-BR" sz="3600" b="1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Convênios de Delegação</a:t>
            </a:r>
            <a:endParaRPr lang="pt-BR" sz="3600" b="1" dirty="0" smtClean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20538"/>
            <a:ext cx="9144000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547996" y="1050519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 e atualizar periodicamente relatórios circunstanciados de todos os contratos de arrendamento;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 mensalmente o Sistema de Desempenho Portuário </a:t>
            </a:r>
            <a:r>
              <a:rPr lang="mr-IN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SDP;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Divulgar pautas e atas do CAP, CONSAD e CONFIS;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Formulação de Plano de Metas e Desempenho;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Identificação dos bens que integram o Porto;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Atualização anual do inventário dos 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Cessão de uso de áreas e instalações do Porto;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Prestação de contas;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Solução administrativa dos conflitos.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76321"/>
            <a:ext cx="804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Atualização dos Convênios de Delegação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036496" y="5020022"/>
            <a:ext cx="107504" cy="1234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867527" y="2283718"/>
            <a:ext cx="3408951" cy="461562"/>
          </a:xfrm>
          <a:prstGeom prst="rect">
            <a:avLst/>
          </a:prstGeom>
          <a:noFill/>
        </p:spPr>
        <p:txBody>
          <a:bodyPr wrap="none" lIns="91347" tIns="45669" rIns="91347" bIns="45669" rtlCol="0">
            <a:spAutoFit/>
          </a:bodyPr>
          <a:lstStyle/>
          <a:p>
            <a:pPr algn="ctr"/>
            <a:r>
              <a:rPr lang="pt-BR" sz="2400" b="1" spc="300" dirty="0" smtClean="0">
                <a:solidFill>
                  <a:srgbClr val="365F2D"/>
                </a:solidFill>
              </a:rPr>
              <a:t>DESCENTRALIZAÇÃO</a:t>
            </a:r>
          </a:p>
        </p:txBody>
      </p:sp>
    </p:spTree>
    <p:extLst>
      <p:ext uri="{BB962C8B-B14F-4D97-AF65-F5344CB8AC3E}">
        <p14:creationId xmlns:p14="http://schemas.microsoft.com/office/powerpoint/2010/main" val="11994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" y="-35293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2050FA-C7CE-374E-AC27-E501638F72D6}"/>
              </a:ext>
            </a:extLst>
          </p:cNvPr>
          <p:cNvSpPr txBox="1"/>
          <p:nvPr/>
        </p:nvSpPr>
        <p:spPr>
          <a:xfrm>
            <a:off x="467544" y="1197629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Portaria GM/MTPA </a:t>
            </a:r>
            <a:r>
              <a:rPr lang="pt-BR" sz="16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574, de 2018;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Competências possíveis de serem delegadas:</a:t>
            </a:r>
          </a:p>
          <a:p>
            <a:pPr marL="587375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Elaboração do edital e a realização de procedimentos licitatórios para arrendamento de instalações portuárias;</a:t>
            </a:r>
          </a:p>
          <a:p>
            <a:pPr marL="587375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Celebração e gestão de contratos de arrendamentos;</a:t>
            </a:r>
          </a:p>
          <a:p>
            <a:pPr marL="587375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 da execução de contratos de arrendamentos.</a:t>
            </a:r>
            <a:endParaRPr lang="pt-BR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 algn="just">
              <a:lnSpc>
                <a:spcPct val="150000"/>
              </a:lnSpc>
              <a:buFont typeface="Wingdings" charset="2"/>
              <a:buChar char="Ø"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Celebração de Convênio específico.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-14870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Descentralização de competências</a:t>
            </a:r>
            <a:endParaRPr lang="pt-BR" sz="36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883</Words>
  <Application>Microsoft Macintosh PowerPoint</Application>
  <PresentationFormat>Apresentação na tela (16:9)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Alessandro</cp:lastModifiedBy>
  <cp:revision>378</cp:revision>
  <cp:lastPrinted>2019-07-19T14:20:32Z</cp:lastPrinted>
  <dcterms:created xsi:type="dcterms:W3CDTF">2019-01-17T14:02:23Z</dcterms:created>
  <dcterms:modified xsi:type="dcterms:W3CDTF">2019-07-22T13:58:56Z</dcterms:modified>
</cp:coreProperties>
</file>